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2E5B"/>
    <a:srgbClr val="011627"/>
    <a:srgbClr val="FF00FF"/>
    <a:srgbClr val="12F628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79" autoAdjust="0"/>
    <p:restoredTop sz="94660"/>
  </p:normalViewPr>
  <p:slideViewPr>
    <p:cSldViewPr snapToGrid="0">
      <p:cViewPr varScale="1">
        <p:scale>
          <a:sx n="82" d="100"/>
          <a:sy n="82" d="100"/>
        </p:scale>
        <p:origin x="9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ndika Perera" userId="a6842b67-8fb1-44d4-9c2b-0e35d9fbe9eb" providerId="ADAL" clId="{3C993FEC-BB77-4941-BBC4-FE857BA9D01B}"/>
    <pc:docChg chg="undo custSel addSld delSld modSld sldOrd">
      <pc:chgData name="Randika Perera" userId="a6842b67-8fb1-44d4-9c2b-0e35d9fbe9eb" providerId="ADAL" clId="{3C993FEC-BB77-4941-BBC4-FE857BA9D01B}" dt="2023-12-03T08:17:56.216" v="139" actId="1076"/>
      <pc:docMkLst>
        <pc:docMk/>
      </pc:docMkLst>
      <pc:sldChg chg="addSp delSp modSp mod">
        <pc:chgData name="Randika Perera" userId="a6842b67-8fb1-44d4-9c2b-0e35d9fbe9eb" providerId="ADAL" clId="{3C993FEC-BB77-4941-BBC4-FE857BA9D01B}" dt="2023-12-03T08:17:56.216" v="139" actId="1076"/>
        <pc:sldMkLst>
          <pc:docMk/>
          <pc:sldMk cId="3607921859" sldId="259"/>
        </pc:sldMkLst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5" creationId="{22C87C35-446B-FC39-CBE1-C28AB3D6613C}"/>
          </ac:spMkLst>
        </pc:spChg>
        <pc:spChg chg="mod">
          <ac:chgData name="Randika Perera" userId="a6842b67-8fb1-44d4-9c2b-0e35d9fbe9eb" providerId="ADAL" clId="{3C993FEC-BB77-4941-BBC4-FE857BA9D01B}" dt="2023-12-03T07:51:48.704" v="28" actId="404"/>
          <ac:spMkLst>
            <pc:docMk/>
            <pc:sldMk cId="3607921859" sldId="259"/>
            <ac:spMk id="7" creationId="{26DD1906-595A-D6A3-B462-E92503DAD46E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9" creationId="{D89CC69B-DE2B-3B35-8B73-1233BE5F57CF}"/>
          </ac:spMkLst>
        </pc:spChg>
        <pc:spChg chg="mod">
          <ac:chgData name="Randika Perera" userId="a6842b67-8fb1-44d4-9c2b-0e35d9fbe9eb" providerId="ADAL" clId="{3C993FEC-BB77-4941-BBC4-FE857BA9D01B}" dt="2023-12-03T07:52:03.232" v="34" actId="14100"/>
          <ac:spMkLst>
            <pc:docMk/>
            <pc:sldMk cId="3607921859" sldId="259"/>
            <ac:spMk id="10" creationId="{132AA5D4-1CB5-7F80-4F4D-7EA1A1662FB6}"/>
          </ac:spMkLst>
        </pc:spChg>
        <pc:spChg chg="add mod">
          <ac:chgData name="Randika Perera" userId="a6842b67-8fb1-44d4-9c2b-0e35d9fbe9eb" providerId="ADAL" clId="{3C993FEC-BB77-4941-BBC4-FE857BA9D01B}" dt="2023-12-03T08:17:56.216" v="139" actId="1076"/>
          <ac:spMkLst>
            <pc:docMk/>
            <pc:sldMk cId="3607921859" sldId="259"/>
            <ac:spMk id="11" creationId="{E8D41871-368C-0E97-8BA3-64412ADD6A25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2" creationId="{E95CEDD5-F2E3-1DD5-E239-E96E6B38CF78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3" creationId="{3AE3C019-23C9-DE23-ADE9-A110B137EEFF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4" creationId="{DFBAC133-44AC-3EEA-600A-BB4432EEEE8E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5" creationId="{E0B12CEB-3390-A202-6B47-15A3001C51F8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6" creationId="{3987401B-842E-8846-FF25-C9686568FAC6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7" creationId="{AA69B40B-1365-0082-5F1B-C8FB7133A57C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19" creationId="{8B4671F6-4714-5C39-7785-B7688101A9EF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0" creationId="{78DE030A-305A-AA2D-D8DD-54E72C6BF68C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1" creationId="{66481FC6-CA86-33A5-63E9-76B248F8C238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2" creationId="{4B0DA97B-C609-84B5-A3A6-2617784421D6}"/>
          </ac:spMkLst>
        </pc:spChg>
        <pc:spChg chg="mod">
          <ac:chgData name="Randika Perera" userId="a6842b67-8fb1-44d4-9c2b-0e35d9fbe9eb" providerId="ADAL" clId="{3C993FEC-BB77-4941-BBC4-FE857BA9D01B}" dt="2023-12-03T07:53:05.973" v="62" actId="1035"/>
          <ac:spMkLst>
            <pc:docMk/>
            <pc:sldMk cId="3607921859" sldId="259"/>
            <ac:spMk id="23" creationId="{ACF50FA8-D239-96F0-3E76-7CB7DBA8626E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4" creationId="{A6D5A6A2-B0A9-A580-AC8E-3BB936EC516B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6" creationId="{39D1EC02-56AE-C26F-D373-9B3A81890FB3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8" creationId="{889B9661-6A7D-40E0-DA59-6CF40F06A4E9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29" creationId="{CB7334B9-72CB-9AE9-6A82-BCF2CC4B9761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30" creationId="{40765E20-2ADF-8C40-283F-E8A94653D2E3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31" creationId="{15500F6B-4B15-2F01-6DDF-BBA297FBB981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32" creationId="{02CD034F-7016-FD78-9353-1E5C409FD880}"/>
          </ac:spMkLst>
        </pc:spChg>
        <pc:spChg chg="mod">
          <ac:chgData name="Randika Perera" userId="a6842b67-8fb1-44d4-9c2b-0e35d9fbe9eb" providerId="ADAL" clId="{3C993FEC-BB77-4941-BBC4-FE857BA9D01B}" dt="2023-12-03T07:50:44.697" v="14" actId="1076"/>
          <ac:spMkLst>
            <pc:docMk/>
            <pc:sldMk cId="3607921859" sldId="259"/>
            <ac:spMk id="33" creationId="{BB2A709B-4A20-1428-BE92-AEAE41BB2A33}"/>
          </ac:spMkLst>
        </pc:spChg>
        <pc:picChg chg="add mod ord">
          <ac:chgData name="Randika Perera" userId="a6842b67-8fb1-44d4-9c2b-0e35d9fbe9eb" providerId="ADAL" clId="{3C993FEC-BB77-4941-BBC4-FE857BA9D01B}" dt="2023-12-03T07:51:04.837" v="21" actId="1076"/>
          <ac:picMkLst>
            <pc:docMk/>
            <pc:sldMk cId="3607921859" sldId="259"/>
            <ac:picMk id="2" creationId="{7312EF7F-73C3-C885-C5FD-BD0A89BF727B}"/>
          </ac:picMkLst>
        </pc:picChg>
        <pc:picChg chg="mod">
          <ac:chgData name="Randika Perera" userId="a6842b67-8fb1-44d4-9c2b-0e35d9fbe9eb" providerId="ADAL" clId="{3C993FEC-BB77-4941-BBC4-FE857BA9D01B}" dt="2023-12-03T07:50:44.697" v="14" actId="1076"/>
          <ac:picMkLst>
            <pc:docMk/>
            <pc:sldMk cId="3607921859" sldId="259"/>
            <ac:picMk id="3" creationId="{7390ED13-F794-8036-102C-1D73D5446D49}"/>
          </ac:picMkLst>
        </pc:picChg>
        <pc:picChg chg="mod">
          <ac:chgData name="Randika Perera" userId="a6842b67-8fb1-44d4-9c2b-0e35d9fbe9eb" providerId="ADAL" clId="{3C993FEC-BB77-4941-BBC4-FE857BA9D01B}" dt="2023-12-03T07:50:44.697" v="14" actId="1076"/>
          <ac:picMkLst>
            <pc:docMk/>
            <pc:sldMk cId="3607921859" sldId="259"/>
            <ac:picMk id="4" creationId="{164C2797-CAAA-98D9-F514-098CEFB8057A}"/>
          </ac:picMkLst>
        </pc:picChg>
        <pc:picChg chg="del">
          <ac:chgData name="Randika Perera" userId="a6842b67-8fb1-44d4-9c2b-0e35d9fbe9eb" providerId="ADAL" clId="{3C993FEC-BB77-4941-BBC4-FE857BA9D01B}" dt="2023-12-03T07:50:16.609" v="6" actId="478"/>
          <ac:picMkLst>
            <pc:docMk/>
            <pc:sldMk cId="3607921859" sldId="259"/>
            <ac:picMk id="18" creationId="{145113FC-9CE1-889F-5B15-1705F8279408}"/>
          </ac:picMkLst>
        </pc:picChg>
        <pc:picChg chg="mod">
          <ac:chgData name="Randika Perera" userId="a6842b67-8fb1-44d4-9c2b-0e35d9fbe9eb" providerId="ADAL" clId="{3C993FEC-BB77-4941-BBC4-FE857BA9D01B}" dt="2023-12-03T07:51:59.279" v="33" actId="1076"/>
          <ac:picMkLst>
            <pc:docMk/>
            <pc:sldMk cId="3607921859" sldId="259"/>
            <ac:picMk id="27" creationId="{FF65A36E-17C7-D0C2-E84B-8A6C9E61EEFD}"/>
          </ac:picMkLst>
        </pc:picChg>
        <pc:cxnChg chg="mod">
          <ac:chgData name="Randika Perera" userId="a6842b67-8fb1-44d4-9c2b-0e35d9fbe9eb" providerId="ADAL" clId="{3C993FEC-BB77-4941-BBC4-FE857BA9D01B}" dt="2023-12-03T07:50:44.697" v="14" actId="1076"/>
          <ac:cxnSpMkLst>
            <pc:docMk/>
            <pc:sldMk cId="3607921859" sldId="259"/>
            <ac:cxnSpMk id="6" creationId="{A8ADC02B-DB25-D68C-0BD0-EA91574EF498}"/>
          </ac:cxnSpMkLst>
        </pc:cxnChg>
        <pc:cxnChg chg="mod">
          <ac:chgData name="Randika Perera" userId="a6842b67-8fb1-44d4-9c2b-0e35d9fbe9eb" providerId="ADAL" clId="{3C993FEC-BB77-4941-BBC4-FE857BA9D01B}" dt="2023-12-03T07:50:44.697" v="14" actId="1076"/>
          <ac:cxnSpMkLst>
            <pc:docMk/>
            <pc:sldMk cId="3607921859" sldId="259"/>
            <ac:cxnSpMk id="8" creationId="{580C6A6B-C823-B8D1-107A-4A76F6E6916C}"/>
          </ac:cxnSpMkLst>
        </pc:cxnChg>
      </pc:sldChg>
      <pc:sldChg chg="ord">
        <pc:chgData name="Randika Perera" userId="a6842b67-8fb1-44d4-9c2b-0e35d9fbe9eb" providerId="ADAL" clId="{3C993FEC-BB77-4941-BBC4-FE857BA9D01B}" dt="2023-12-03T07:49:55.231" v="1"/>
        <pc:sldMkLst>
          <pc:docMk/>
          <pc:sldMk cId="2500172851" sldId="260"/>
        </pc:sldMkLst>
      </pc:sldChg>
      <pc:sldChg chg="addSp delSp modSp new del mod">
        <pc:chgData name="Randika Perera" userId="a6842b67-8fb1-44d4-9c2b-0e35d9fbe9eb" providerId="ADAL" clId="{3C993FEC-BB77-4941-BBC4-FE857BA9D01B}" dt="2023-12-03T07:53:25.361" v="63" actId="47"/>
        <pc:sldMkLst>
          <pc:docMk/>
          <pc:sldMk cId="938722106" sldId="261"/>
        </pc:sldMkLst>
        <pc:picChg chg="add del mod">
          <ac:chgData name="Randika Perera" userId="a6842b67-8fb1-44d4-9c2b-0e35d9fbe9eb" providerId="ADAL" clId="{3C993FEC-BB77-4941-BBC4-FE857BA9D01B}" dt="2023-12-03T07:50:11.042" v="5" actId="21"/>
          <ac:picMkLst>
            <pc:docMk/>
            <pc:sldMk cId="938722106" sldId="261"/>
            <ac:picMk id="3" creationId="{48B71A97-CBFE-61FC-8A23-B3B4669B70D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2C636-04C0-0965-6FC1-88CA2A27D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BB873-06F6-1020-7FA7-D77D7E80A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A4F9A-8185-4356-0C0D-E08430306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4D53F-69FA-E23F-F0D7-7CD3A2C20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F843C-2537-B3CB-164F-CBF65F0EB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969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E67CF-F080-EDC4-C73F-8E8A0A284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1DA675-1901-4FCA-2F57-0CFE40DD8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FD37E-78B1-6446-5609-86EA6AB80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5C07B-1DF0-D850-61AA-D9C9EAB29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C204D-9C3E-400A-72B1-63153BF57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8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6DD180-EF65-D83B-08D8-CA04041A8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78694-FFF9-8DC5-C1C6-51985901C4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A12D9-2A20-2535-85A9-E0F4B6DDE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DFA9A-7C68-78E0-B97E-E2D1163DA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C1687-4606-367F-A539-D05158273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359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9FF8-76A7-108F-2981-77FB2D9CD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60717-EBF7-E677-34CA-B9D19A68E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068E8-013A-6455-9AAE-1837FC461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E328F6-24F0-2FE1-C4D0-6A722DC5E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30F62-C165-5047-3DF9-9BD60D5B7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94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CDA2C-9DCF-C4DF-969B-BD604AF99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0B625-5C4D-DD93-09D5-1B01314E4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28DD8-2165-E480-145A-2C51EFFD7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194EF-4E7F-6F24-5D76-061064E47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DBF48-B8D7-7036-4C95-868E37A1F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04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B775-3827-AA8D-28FF-020CD8F55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C05C8-5CAD-551A-2FD8-29D23FDA99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5BD29-BC3E-0912-2B77-C89774D4B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98624-55F0-B5D7-1171-7CBB3CAA3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071C8-7767-8200-4D89-AF5EAD67A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56E57-C106-8652-D9BD-4D2777A43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06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603E-9C0F-C5F5-7D40-AFAE08894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E3349E-2E2D-E264-A8C7-7738653BD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73C76-0EE6-FA8C-F1E0-AF4ADA7BD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F08B3B-D1B7-CF7E-2B71-477F2818B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09D245-4DA2-EF03-E0E4-C5B08C9AFC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D5AA07-D874-50FD-4867-4B9081341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346A59-EE10-45D5-29AF-B589B3D74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1EDD26-A624-B4AB-114C-82E47250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094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9C182-51F3-53D6-1DB3-43ABD2D4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7E62D5-DE30-6800-8B3C-F0E6388AE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3EA57D-2940-AEFB-B4AA-42490AD9C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F56CD-2F7F-6426-4068-F29650C28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1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375B71-2C00-48D4-F301-3789FD244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108363-FD2F-3468-C1B5-0EE6E88BC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8FE8E3-5A17-9C6C-49F3-7CCE265D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86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55456-A8FC-31E7-CBD9-238BC6C86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5760F-DF85-9C01-CE4E-BE18C298A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C6A7F-86FE-5B8B-C13B-B481B372B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6BD0DA-B8E9-1E93-7BB1-CA912BBC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08179-2B29-B33A-1281-91D1F3FF1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8A94A8-E14D-E8F8-09C0-336F3F917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68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B0B00-5A21-2C23-FA15-6DE5D3D59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341B79-6C33-E61D-9693-056D43AA7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82257A-8DF4-ADB1-E7EF-ED0DC7AC4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9AAF9-161C-BB06-539F-23D3E0973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B48CEC-FCF1-4BA4-D358-BC7DB8088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DD627F-38A7-12F8-5AD2-68DCDCD0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821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C6C93A-B2B9-AC4B-303F-C1CFE002F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3C2AF-A24A-2BD5-A7B3-F139D7364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6539A-20E7-AD3B-2C3C-C595B42CB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AB305-0DB3-40F1-8A32-0FCA6E208C4F}" type="datetimeFigureOut">
              <a:rPr lang="en-US" smtClean="0"/>
              <a:t>03-Dec-23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2C5F9-C539-B78B-9C36-A2304A82A0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A3531-8563-7ED0-E330-107BF34F3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7A3FB-B585-4909-94DE-4AC672F0C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03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circuit board&#10;&#10;Description automatically generated">
            <a:extLst>
              <a:ext uri="{FF2B5EF4-FFF2-40B4-BE49-F238E27FC236}">
                <a16:creationId xmlns:a16="http://schemas.microsoft.com/office/drawing/2014/main" id="{F91B3754-69C5-BC81-137C-E6DB47904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136" y="686410"/>
            <a:ext cx="8331327" cy="54851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1C8876-90DA-1ABF-DEE8-BA6717808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9993"/>
            <a:ext cx="3772137" cy="15457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134CDD-580B-B4BB-3CFC-5B8461D3B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37" y="3271085"/>
            <a:ext cx="3913557" cy="10767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0B9D45-ACDD-DB6B-6952-6290F1D62BBC}"/>
              </a:ext>
            </a:extLst>
          </p:cNvPr>
          <p:cNvSpPr txBox="1"/>
          <p:nvPr/>
        </p:nvSpPr>
        <p:spPr>
          <a:xfrm>
            <a:off x="215886" y="805282"/>
            <a:ext cx="3228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Available I/O</a:t>
            </a:r>
          </a:p>
        </p:txBody>
      </p:sp>
    </p:spTree>
    <p:extLst>
      <p:ext uri="{BB962C8B-B14F-4D97-AF65-F5344CB8AC3E}">
        <p14:creationId xmlns:p14="http://schemas.microsoft.com/office/powerpoint/2010/main" val="3033974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2C5176-B384-36C5-6F29-C8E512227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798" y="3214860"/>
            <a:ext cx="2677015" cy="3211012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E18EF4E-1951-3028-5FBD-2EDD255934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9958443"/>
              </p:ext>
            </p:extLst>
          </p:nvPr>
        </p:nvGraphicFramePr>
        <p:xfrm>
          <a:off x="2165621" y="3316912"/>
          <a:ext cx="4962360" cy="310896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20295">
                  <a:extLst>
                    <a:ext uri="{9D8B030D-6E8A-4147-A177-3AD203B41FA5}">
                      <a16:colId xmlns:a16="http://schemas.microsoft.com/office/drawing/2014/main" val="2434079575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2980937406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1129404255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1033161851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1838621266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3294168139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1308940805"/>
                    </a:ext>
                  </a:extLst>
                </a:gridCol>
                <a:gridCol w="620295">
                  <a:extLst>
                    <a:ext uri="{9D8B030D-6E8A-4147-A177-3AD203B41FA5}">
                      <a16:colId xmlns:a16="http://schemas.microsoft.com/office/drawing/2014/main" val="3542633134"/>
                    </a:ext>
                  </a:extLst>
                </a:gridCol>
              </a:tblGrid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Num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613579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158999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766979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310045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3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619288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4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279052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5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960197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6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32694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7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530996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8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969059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9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955114"/>
                  </a:ext>
                </a:extLst>
              </a:tr>
              <a:tr h="253542">
                <a:tc>
                  <a:txBody>
                    <a:bodyPr/>
                    <a:lstStyle/>
                    <a:p>
                      <a:r>
                        <a:rPr lang="en-US" sz="1100" dirty="0"/>
                        <a:t>Def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72713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C16A3109-11B1-0FC4-A5B7-690AE5AAD3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45" r="1822" b="2982"/>
          <a:stretch/>
        </p:blipFill>
        <p:spPr>
          <a:xfrm>
            <a:off x="2165621" y="381102"/>
            <a:ext cx="5801918" cy="27259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0172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F28797-54C5-1FB2-C623-8D6FF53B9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5" y="123392"/>
            <a:ext cx="8092235" cy="38794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C77380-2E4B-A33C-110F-54D20D41BAAA}"/>
              </a:ext>
            </a:extLst>
          </p:cNvPr>
          <p:cNvSpPr txBox="1"/>
          <p:nvPr/>
        </p:nvSpPr>
        <p:spPr>
          <a:xfrm>
            <a:off x="4308476" y="4056952"/>
            <a:ext cx="3874472" cy="2677656"/>
          </a:xfrm>
          <a:prstGeom prst="rect">
            <a:avLst/>
          </a:prstGeom>
          <a:solidFill>
            <a:srgbClr val="072E5B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R18 = Mem[12] = 12</a:t>
            </a:r>
          </a:p>
          <a:p>
            <a:r>
              <a:rPr lang="en-US" sz="1400" dirty="0">
                <a:solidFill>
                  <a:schemeClr val="bg1"/>
                </a:solidFill>
              </a:rPr>
              <a:t>R19 = 1    #Represents 1</a:t>
            </a:r>
          </a:p>
          <a:p>
            <a:r>
              <a:rPr lang="en-US" sz="1400" dirty="0">
                <a:solidFill>
                  <a:schemeClr val="bg1"/>
                </a:solidFill>
              </a:rPr>
              <a:t>R20 = 0    #Represents sum</a:t>
            </a:r>
          </a:p>
          <a:p>
            <a:r>
              <a:rPr lang="en-US" sz="1400" dirty="0">
                <a:solidFill>
                  <a:schemeClr val="bg1"/>
                </a:solidFill>
              </a:rPr>
              <a:t>R20 = R20 + R18</a:t>
            </a:r>
          </a:p>
          <a:p>
            <a:r>
              <a:rPr lang="en-US" sz="1400" dirty="0">
                <a:solidFill>
                  <a:schemeClr val="bg1"/>
                </a:solidFill>
              </a:rPr>
              <a:t>R21 = Mem[12] = 12</a:t>
            </a:r>
          </a:p>
          <a:p>
            <a:r>
              <a:rPr lang="en-US" sz="1400" dirty="0">
                <a:solidFill>
                  <a:schemeClr val="bg1"/>
                </a:solidFill>
              </a:rPr>
              <a:t>R21 = R21 – R19</a:t>
            </a:r>
          </a:p>
          <a:p>
            <a:r>
              <a:rPr lang="en-US" sz="1400" dirty="0">
                <a:solidFill>
                  <a:schemeClr val="bg1"/>
                </a:solidFill>
              </a:rPr>
              <a:t>R20 = R20 + R21</a:t>
            </a:r>
          </a:p>
          <a:p>
            <a:r>
              <a:rPr lang="en-US" sz="1400" dirty="0">
                <a:solidFill>
                  <a:schemeClr val="bg1"/>
                </a:solidFill>
              </a:rPr>
              <a:t>If R21!=R19, PC=PC-8</a:t>
            </a:r>
          </a:p>
          <a:p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r>
              <a:rPr lang="en-US" sz="1400" dirty="0">
                <a:solidFill>
                  <a:schemeClr val="bg1"/>
                </a:solidFill>
              </a:rPr>
              <a:t>.</a:t>
            </a:r>
          </a:p>
          <a:p>
            <a:r>
              <a:rPr lang="en-US" sz="1400" dirty="0">
                <a:solidFill>
                  <a:schemeClr val="bg1"/>
                </a:solidFill>
              </a:rPr>
              <a:t>Mem[11] = R20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AA0E9C-80F4-0EF7-5AC9-6DF38F429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770" y="123392"/>
            <a:ext cx="3746695" cy="583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9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1BC0A8-69C6-0758-55D7-79C0F0E4C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" y="123494"/>
            <a:ext cx="10881360" cy="21643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06E340-CCBC-7817-0EC0-88C4A658F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31196"/>
            <a:ext cx="11775233" cy="4211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9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12EF7F-73C3-C885-C5FD-BD0A89BF7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6470" y="3964180"/>
            <a:ext cx="4709390" cy="26490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90ED13-F794-8036-102C-1D73D5446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455"/>
          <a:stretch/>
        </p:blipFill>
        <p:spPr>
          <a:xfrm>
            <a:off x="0" y="0"/>
            <a:ext cx="6143637" cy="3820657"/>
          </a:xfrm>
          <a:prstGeom prst="rect">
            <a:avLst/>
          </a:prstGeom>
        </p:spPr>
      </p:pic>
      <p:pic>
        <p:nvPicPr>
          <p:cNvPr id="4" name="Picture 3" descr="A close-up of a circuit board&#10;&#10;Description automatically generated">
            <a:extLst>
              <a:ext uri="{FF2B5EF4-FFF2-40B4-BE49-F238E27FC236}">
                <a16:creationId xmlns:a16="http://schemas.microsoft.com/office/drawing/2014/main" id="{164C2797-CAAA-98D9-F514-098CEFB805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961" y="312747"/>
            <a:ext cx="5328093" cy="350791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ADC02B-DB25-D68C-0BD0-EA91574EF498}"/>
              </a:ext>
            </a:extLst>
          </p:cNvPr>
          <p:cNvCxnSpPr/>
          <p:nvPr/>
        </p:nvCxnSpPr>
        <p:spPr>
          <a:xfrm>
            <a:off x="5679147" y="2527222"/>
            <a:ext cx="1970843" cy="35066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80C6A6B-C823-B8D1-107A-4A76F6E6916C}"/>
              </a:ext>
            </a:extLst>
          </p:cNvPr>
          <p:cNvCxnSpPr>
            <a:cxnSpLocks/>
          </p:cNvCxnSpPr>
          <p:nvPr/>
        </p:nvCxnSpPr>
        <p:spPr>
          <a:xfrm>
            <a:off x="5710219" y="2877890"/>
            <a:ext cx="2230654" cy="142499"/>
          </a:xfrm>
          <a:prstGeom prst="line">
            <a:avLst/>
          </a:prstGeom>
          <a:ln w="38100">
            <a:solidFill>
              <a:srgbClr val="9933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E95CEDD5-F2E3-1DD5-E239-E96E6B38CF78}"/>
              </a:ext>
            </a:extLst>
          </p:cNvPr>
          <p:cNvSpPr/>
          <p:nvPr/>
        </p:nvSpPr>
        <p:spPr>
          <a:xfrm rot="9873248">
            <a:off x="5639533" y="2423454"/>
            <a:ext cx="4188203" cy="846323"/>
          </a:xfrm>
          <a:prstGeom prst="arc">
            <a:avLst>
              <a:gd name="adj1" fmla="val 12816352"/>
              <a:gd name="adj2" fmla="val 21547029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AE3C019-23C9-DE23-ADE9-A110B137EEFF}"/>
              </a:ext>
            </a:extLst>
          </p:cNvPr>
          <p:cNvSpPr/>
          <p:nvPr/>
        </p:nvSpPr>
        <p:spPr>
          <a:xfrm rot="9873248">
            <a:off x="5587746" y="2566977"/>
            <a:ext cx="4188203" cy="846323"/>
          </a:xfrm>
          <a:prstGeom prst="arc">
            <a:avLst>
              <a:gd name="adj1" fmla="val 12081869"/>
              <a:gd name="adj2" fmla="val 21547029"/>
            </a:avLst>
          </a:prstGeom>
          <a:ln w="38100">
            <a:solidFill>
              <a:srgbClr val="12F6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BAC133-44AC-3EEA-600A-BB4432EEEE8E}"/>
              </a:ext>
            </a:extLst>
          </p:cNvPr>
          <p:cNvSpPr/>
          <p:nvPr/>
        </p:nvSpPr>
        <p:spPr>
          <a:xfrm>
            <a:off x="7569636" y="2877890"/>
            <a:ext cx="282158" cy="215955"/>
          </a:xfrm>
          <a:prstGeom prst="rect">
            <a:avLst/>
          </a:prstGeom>
          <a:solidFill>
            <a:srgbClr val="00B0F0">
              <a:alpha val="43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B12CEB-3390-A202-6B47-15A3001C51F8}"/>
              </a:ext>
            </a:extLst>
          </p:cNvPr>
          <p:cNvSpPr/>
          <p:nvPr/>
        </p:nvSpPr>
        <p:spPr>
          <a:xfrm>
            <a:off x="7943244" y="2877890"/>
            <a:ext cx="282158" cy="215955"/>
          </a:xfrm>
          <a:prstGeom prst="rect">
            <a:avLst/>
          </a:prstGeom>
          <a:solidFill>
            <a:srgbClr val="9933FF">
              <a:alpha val="43000"/>
            </a:srgbClr>
          </a:solidFill>
          <a:ln>
            <a:solidFill>
              <a:srgbClr val="9933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987401B-842E-8846-FF25-C9686568FAC6}"/>
              </a:ext>
            </a:extLst>
          </p:cNvPr>
          <p:cNvSpPr/>
          <p:nvPr/>
        </p:nvSpPr>
        <p:spPr>
          <a:xfrm>
            <a:off x="8404769" y="2877889"/>
            <a:ext cx="262036" cy="215955"/>
          </a:xfrm>
          <a:prstGeom prst="rect">
            <a:avLst/>
          </a:prstGeom>
          <a:solidFill>
            <a:srgbClr val="FF0000">
              <a:alpha val="43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69B40B-1365-0082-5F1B-C8FB7133A57C}"/>
              </a:ext>
            </a:extLst>
          </p:cNvPr>
          <p:cNvSpPr/>
          <p:nvPr/>
        </p:nvSpPr>
        <p:spPr>
          <a:xfrm>
            <a:off x="8669176" y="2875275"/>
            <a:ext cx="262036" cy="215955"/>
          </a:xfrm>
          <a:prstGeom prst="rect">
            <a:avLst/>
          </a:prstGeom>
          <a:solidFill>
            <a:srgbClr val="12F628">
              <a:alpha val="43000"/>
            </a:srgbClr>
          </a:solidFill>
          <a:ln>
            <a:solidFill>
              <a:srgbClr val="12F62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4671F6-4714-5C39-7785-B7688101A9EF}"/>
              </a:ext>
            </a:extLst>
          </p:cNvPr>
          <p:cNvSpPr txBox="1"/>
          <p:nvPr/>
        </p:nvSpPr>
        <p:spPr>
          <a:xfrm>
            <a:off x="7540774" y="2734367"/>
            <a:ext cx="322006" cy="169277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500" b="1" dirty="0"/>
              <a:t>RF18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DE030A-305A-AA2D-D8DD-54E72C6BF68C}"/>
              </a:ext>
            </a:extLst>
          </p:cNvPr>
          <p:cNvSpPr txBox="1"/>
          <p:nvPr/>
        </p:nvSpPr>
        <p:spPr>
          <a:xfrm>
            <a:off x="7923320" y="2742813"/>
            <a:ext cx="322006" cy="169277"/>
          </a:xfrm>
          <a:prstGeom prst="rect">
            <a:avLst/>
          </a:prstGeom>
          <a:solidFill>
            <a:srgbClr val="9933FF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500" b="1" dirty="0"/>
              <a:t>RF20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481FC6-CA86-33A5-63E9-76B248F8C238}"/>
              </a:ext>
            </a:extLst>
          </p:cNvPr>
          <p:cNvSpPr txBox="1"/>
          <p:nvPr/>
        </p:nvSpPr>
        <p:spPr>
          <a:xfrm>
            <a:off x="8350749" y="2741505"/>
            <a:ext cx="349953" cy="169277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500" b="1" dirty="0"/>
              <a:t>DM11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0DA97B-C609-84B5-A3A6-2617784421D6}"/>
              </a:ext>
            </a:extLst>
          </p:cNvPr>
          <p:cNvSpPr txBox="1"/>
          <p:nvPr/>
        </p:nvSpPr>
        <p:spPr>
          <a:xfrm>
            <a:off x="8627115" y="2741505"/>
            <a:ext cx="356609" cy="169277"/>
          </a:xfrm>
          <a:prstGeom prst="rect">
            <a:avLst/>
          </a:prstGeom>
          <a:solidFill>
            <a:srgbClr val="12F628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500" b="1" dirty="0"/>
              <a:t>DM12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ACF50FA8-D239-96F0-3E76-7CB7DBA8626E}"/>
              </a:ext>
            </a:extLst>
          </p:cNvPr>
          <p:cNvSpPr/>
          <p:nvPr/>
        </p:nvSpPr>
        <p:spPr>
          <a:xfrm>
            <a:off x="-2829472" y="1067060"/>
            <a:ext cx="11194645" cy="3394072"/>
          </a:xfrm>
          <a:prstGeom prst="arc">
            <a:avLst>
              <a:gd name="adj1" fmla="val 13762189"/>
              <a:gd name="adj2" fmla="val 114481"/>
            </a:avLst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D5A6A2-B0A9-A580-AC8E-3BB936EC516B}"/>
              </a:ext>
            </a:extLst>
          </p:cNvPr>
          <p:cNvSpPr txBox="1"/>
          <p:nvPr/>
        </p:nvSpPr>
        <p:spPr>
          <a:xfrm>
            <a:off x="8129645" y="2428705"/>
            <a:ext cx="322006" cy="169277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00" b="1" dirty="0"/>
              <a:t>CLK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9D1EC02-56AE-C26F-D373-9B3A81890FB3}"/>
              </a:ext>
            </a:extLst>
          </p:cNvPr>
          <p:cNvSpPr/>
          <p:nvPr/>
        </p:nvSpPr>
        <p:spPr>
          <a:xfrm>
            <a:off x="5659364" y="2671369"/>
            <a:ext cx="3697605" cy="1568323"/>
          </a:xfrm>
          <a:custGeom>
            <a:avLst/>
            <a:gdLst>
              <a:gd name="connsiteX0" fmla="*/ 0 w 3697605"/>
              <a:gd name="connsiteY0" fmla="*/ 0 h 1568323"/>
              <a:gd name="connsiteX1" fmla="*/ 3009363 w 3697605"/>
              <a:gd name="connsiteY1" fmla="*/ 1562637 h 1568323"/>
              <a:gd name="connsiteX2" fmla="*/ 3697605 w 3697605"/>
              <a:gd name="connsiteY2" fmla="*/ 523768 h 1568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97605" h="1568323">
                <a:moveTo>
                  <a:pt x="0" y="0"/>
                </a:moveTo>
                <a:cubicBezTo>
                  <a:pt x="1196548" y="737671"/>
                  <a:pt x="2393096" y="1475342"/>
                  <a:pt x="3009363" y="1562637"/>
                </a:cubicBezTo>
                <a:cubicBezTo>
                  <a:pt x="3625630" y="1649932"/>
                  <a:pt x="3584168" y="706120"/>
                  <a:pt x="3697605" y="523768"/>
                </a:cubicBezTo>
              </a:path>
            </a:pathLst>
          </a:cu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89B9661-6A7D-40E0-DA59-6CF40F06A4E9}"/>
              </a:ext>
            </a:extLst>
          </p:cNvPr>
          <p:cNvSpPr txBox="1"/>
          <p:nvPr/>
        </p:nvSpPr>
        <p:spPr>
          <a:xfrm>
            <a:off x="8931212" y="3918786"/>
            <a:ext cx="349953" cy="169277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00" b="1" dirty="0"/>
              <a:t>RF19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B7334B9-72CB-9AE9-6A82-BCF2CC4B9761}"/>
              </a:ext>
            </a:extLst>
          </p:cNvPr>
          <p:cNvSpPr/>
          <p:nvPr/>
        </p:nvSpPr>
        <p:spPr>
          <a:xfrm>
            <a:off x="5681231" y="3057736"/>
            <a:ext cx="3906591" cy="1629043"/>
          </a:xfrm>
          <a:custGeom>
            <a:avLst/>
            <a:gdLst>
              <a:gd name="connsiteX0" fmla="*/ 0 w 3906591"/>
              <a:gd name="connsiteY0" fmla="*/ 0 h 1629043"/>
              <a:gd name="connsiteX1" fmla="*/ 2695977 w 3906591"/>
              <a:gd name="connsiteY1" fmla="*/ 1584101 h 1629043"/>
              <a:gd name="connsiteX2" fmla="*/ 3777803 w 3906591"/>
              <a:gd name="connsiteY2" fmla="*/ 1103290 h 1629043"/>
              <a:gd name="connsiteX3" fmla="*/ 3906591 w 3906591"/>
              <a:gd name="connsiteY3" fmla="*/ 141667 h 162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6591" h="1629043">
                <a:moveTo>
                  <a:pt x="0" y="0"/>
                </a:moveTo>
                <a:cubicBezTo>
                  <a:pt x="1033171" y="700109"/>
                  <a:pt x="2066343" y="1400219"/>
                  <a:pt x="2695977" y="1584101"/>
                </a:cubicBezTo>
                <a:cubicBezTo>
                  <a:pt x="3325611" y="1767983"/>
                  <a:pt x="3576034" y="1343696"/>
                  <a:pt x="3777803" y="1103290"/>
                </a:cubicBezTo>
                <a:cubicBezTo>
                  <a:pt x="3979572" y="862884"/>
                  <a:pt x="3872963" y="296213"/>
                  <a:pt x="3906591" y="141667"/>
                </a:cubicBezTo>
              </a:path>
            </a:pathLst>
          </a:custGeom>
          <a:noFill/>
          <a:ln w="38100">
            <a:solidFill>
              <a:srgbClr val="FF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0765E20-2ADF-8C40-283F-E8A94653D2E3}"/>
              </a:ext>
            </a:extLst>
          </p:cNvPr>
          <p:cNvSpPr txBox="1"/>
          <p:nvPr/>
        </p:nvSpPr>
        <p:spPr>
          <a:xfrm>
            <a:off x="9378836" y="3918786"/>
            <a:ext cx="349953" cy="169277"/>
          </a:xfrm>
          <a:prstGeom prst="rect">
            <a:avLst/>
          </a:prstGeom>
          <a:solidFill>
            <a:srgbClr val="FF00FF"/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00" b="1" dirty="0"/>
              <a:t>RF21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500F6B-4B15-2F01-6DDF-BBA297FBB981}"/>
              </a:ext>
            </a:extLst>
          </p:cNvPr>
          <p:cNvSpPr/>
          <p:nvPr/>
        </p:nvSpPr>
        <p:spPr>
          <a:xfrm>
            <a:off x="8276488" y="2937136"/>
            <a:ext cx="82323" cy="74807"/>
          </a:xfrm>
          <a:prstGeom prst="ellipse">
            <a:avLst/>
          </a:prstGeom>
          <a:solidFill>
            <a:srgbClr val="12F628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2CD034F-7016-FD78-9353-1E5C409FD880}"/>
              </a:ext>
            </a:extLst>
          </p:cNvPr>
          <p:cNvSpPr/>
          <p:nvPr/>
        </p:nvSpPr>
        <p:spPr>
          <a:xfrm>
            <a:off x="9315807" y="3117538"/>
            <a:ext cx="82323" cy="74807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B2A709B-4A20-1428-BE92-AEAE41BB2A33}"/>
              </a:ext>
            </a:extLst>
          </p:cNvPr>
          <p:cNvSpPr/>
          <p:nvPr/>
        </p:nvSpPr>
        <p:spPr>
          <a:xfrm>
            <a:off x="9543830" y="3117538"/>
            <a:ext cx="82323" cy="74807"/>
          </a:xfrm>
          <a:prstGeom prst="ellipse">
            <a:avLst/>
          </a:prstGeom>
          <a:solidFill>
            <a:srgbClr val="FF0000"/>
          </a:solidFill>
          <a:ln>
            <a:solidFill>
              <a:srgbClr val="FF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2C87C35-446B-FC39-CBE1-C28AB3D6613C}"/>
              </a:ext>
            </a:extLst>
          </p:cNvPr>
          <p:cNvSpPr/>
          <p:nvPr/>
        </p:nvSpPr>
        <p:spPr>
          <a:xfrm>
            <a:off x="1284282" y="1279491"/>
            <a:ext cx="6330876" cy="1995544"/>
          </a:xfrm>
          <a:custGeom>
            <a:avLst/>
            <a:gdLst>
              <a:gd name="connsiteX0" fmla="*/ 6330876 w 6330876"/>
              <a:gd name="connsiteY0" fmla="*/ 1995544 h 1995544"/>
              <a:gd name="connsiteX1" fmla="*/ 4566622 w 6330876"/>
              <a:gd name="connsiteY1" fmla="*/ 451822 h 1995544"/>
              <a:gd name="connsiteX2" fmla="*/ 0 w 6330876"/>
              <a:gd name="connsiteY2" fmla="*/ 0 h 1995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30876" h="1995544">
                <a:moveTo>
                  <a:pt x="6330876" y="1995544"/>
                </a:moveTo>
                <a:cubicBezTo>
                  <a:pt x="5976322" y="1389978"/>
                  <a:pt x="5621768" y="784413"/>
                  <a:pt x="4566622" y="451822"/>
                </a:cubicBezTo>
                <a:cubicBezTo>
                  <a:pt x="3511476" y="119231"/>
                  <a:pt x="1755738" y="59615"/>
                  <a:pt x="0" y="0"/>
                </a:cubicBezTo>
              </a:path>
            </a:pathLst>
          </a:custGeom>
          <a:noFill/>
          <a:ln w="381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DD1906-595A-D6A3-B462-E92503DAD46E}"/>
              </a:ext>
            </a:extLst>
          </p:cNvPr>
          <p:cNvSpPr txBox="1"/>
          <p:nvPr/>
        </p:nvSpPr>
        <p:spPr>
          <a:xfrm>
            <a:off x="162176" y="4000195"/>
            <a:ext cx="5220552" cy="184665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Reset = SW17</a:t>
            </a:r>
          </a:p>
          <a:p>
            <a:endParaRPr lang="en-US" sz="1600" dirty="0"/>
          </a:p>
          <a:p>
            <a:r>
              <a:rPr lang="en-US" sz="1600" dirty="0"/>
              <a:t>RF19 = LEDR2</a:t>
            </a:r>
          </a:p>
          <a:p>
            <a:endParaRPr lang="en-US" sz="1600" dirty="0"/>
          </a:p>
          <a:p>
            <a:r>
              <a:rPr lang="en-US" sz="1600" dirty="0"/>
              <a:t>RF21 = LEDR0</a:t>
            </a:r>
          </a:p>
          <a:p>
            <a:endParaRPr lang="en-US" sz="1600" dirty="0"/>
          </a:p>
          <a:p>
            <a:r>
              <a:rPr lang="en-US" sz="1600" dirty="0"/>
              <a:t>CLOCK = LEDG8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9CC69B-DE2B-3B35-8B73-1233BE5F57CF}"/>
              </a:ext>
            </a:extLst>
          </p:cNvPr>
          <p:cNvSpPr txBox="1"/>
          <p:nvPr/>
        </p:nvSpPr>
        <p:spPr>
          <a:xfrm>
            <a:off x="6664568" y="2188860"/>
            <a:ext cx="350329" cy="16927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500" b="1" dirty="0"/>
              <a:t>RESET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2AA5D4-1CB5-7F80-4F4D-7EA1A1662FB6}"/>
              </a:ext>
            </a:extLst>
          </p:cNvPr>
          <p:cNvSpPr txBox="1"/>
          <p:nvPr/>
        </p:nvSpPr>
        <p:spPr>
          <a:xfrm>
            <a:off x="1642517" y="4000195"/>
            <a:ext cx="5103624" cy="184665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RF18 = HEX7 (Tens), HEX6 (Units) </a:t>
            </a:r>
          </a:p>
          <a:p>
            <a:endParaRPr lang="en-US" sz="1600" dirty="0"/>
          </a:p>
          <a:p>
            <a:r>
              <a:rPr lang="en-US" sz="1600" dirty="0"/>
              <a:t>RF20 = HEX5 (Tens), HEX4 (Units)</a:t>
            </a:r>
          </a:p>
          <a:p>
            <a:endParaRPr lang="en-US" sz="1600" dirty="0"/>
          </a:p>
          <a:p>
            <a:r>
              <a:rPr lang="en-US" sz="1600" dirty="0"/>
              <a:t>DM11 = HEX3 (Tens), HEX2 (Units)</a:t>
            </a:r>
          </a:p>
          <a:p>
            <a:endParaRPr lang="en-US" sz="1600" dirty="0"/>
          </a:p>
          <a:p>
            <a:r>
              <a:rPr lang="en-US" sz="1600" dirty="0"/>
              <a:t>DM12 = HEX1 (Tens), HEX0 (Units)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F65A36E-17C7-D0C2-E84B-8A6C9E61EE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3475" y="4162856"/>
            <a:ext cx="1833488" cy="15213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D41871-368C-0E97-8BA3-64412ADD6A25}"/>
              </a:ext>
            </a:extLst>
          </p:cNvPr>
          <p:cNvSpPr txBox="1"/>
          <p:nvPr/>
        </p:nvSpPr>
        <p:spPr>
          <a:xfrm>
            <a:off x="162176" y="6243880"/>
            <a:ext cx="6583965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Used Clock divider to slow down 50MHz clock to 10Hz</a:t>
            </a:r>
          </a:p>
        </p:txBody>
      </p:sp>
    </p:spTree>
    <p:extLst>
      <p:ext uri="{BB962C8B-B14F-4D97-AF65-F5344CB8AC3E}">
        <p14:creationId xmlns:p14="http://schemas.microsoft.com/office/powerpoint/2010/main" val="3607921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230</Words>
  <Application>Microsoft Office PowerPoint</Application>
  <PresentationFormat>Widescreen</PresentationFormat>
  <Paragraphs>132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Randika Perera</dc:creator>
  <cp:lastModifiedBy>Randika Perera</cp:lastModifiedBy>
  <cp:revision>13</cp:revision>
  <dcterms:created xsi:type="dcterms:W3CDTF">2023-12-02T11:53:30Z</dcterms:created>
  <dcterms:modified xsi:type="dcterms:W3CDTF">2023-12-03T08:17:59Z</dcterms:modified>
</cp:coreProperties>
</file>

<file path=docProps/thumbnail.jpeg>
</file>